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5"/>
  </p:notesMasterIdLst>
  <p:sldIdLst>
    <p:sldId id="256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67" r:id="rId24"/>
  </p:sldIdLst>
  <p:sldSz cx="12192000" cy="6858000"/>
  <p:notesSz cx="6858000" cy="9144000"/>
  <p:embeddedFontLst>
    <p:embeddedFont>
      <p:font typeface="方正粗黑宋简体" panose="02000000000000000000" pitchFamily="2" charset="-122"/>
      <p:regular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等线" panose="02010600030101010101" pitchFamily="2" charset="-122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2025/1/6/Monday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isualstudio.microsof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ty.cn/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（六）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编辑器安装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Unity Hub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5" y="2278925"/>
            <a:ext cx="5717653" cy="32161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95095" y="5571255"/>
            <a:ext cx="3039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根据系统类型选择下载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86" y="2278926"/>
            <a:ext cx="4977909" cy="32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Unity Hub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" y="2278925"/>
            <a:ext cx="4977909" cy="32161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86" y="2278926"/>
            <a:ext cx="4977909" cy="32161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80231" y="5602968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3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登</a:t>
            </a:r>
            <a:r>
              <a:rPr lang="zh-CN" altLang="en-US" sz="3200" dirty="0" smtClean="0"/>
              <a:t>录</a:t>
            </a:r>
            <a:r>
              <a:rPr lang="en-US" altLang="zh-CN" sz="3200" dirty="0" smtClean="0"/>
              <a:t>UnityID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5" y="2278925"/>
            <a:ext cx="5717653" cy="3216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4" y="2278926"/>
            <a:ext cx="5717653" cy="321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设置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项目工程文件路径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5" y="2278925"/>
            <a:ext cx="5717653" cy="3216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5" y="2278926"/>
            <a:ext cx="5717651" cy="32161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9605" y="5845075"/>
            <a:ext cx="49927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路径中不要有中文，建议不要选择系统盘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4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设置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编辑器及文件下载路径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6" y="2278925"/>
            <a:ext cx="5717651" cy="3216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5" y="2278926"/>
            <a:ext cx="5717651" cy="32161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9605" y="5845075"/>
            <a:ext cx="49927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路径中不要有中文，建议不要选择系统盘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24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添加许可证密钥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6" y="2278925"/>
            <a:ext cx="5717651" cy="3216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9" cy="32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7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安装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9" cy="3216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9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2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编辑器模块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9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编辑器模块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286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Unity</a:t>
            </a:r>
            <a:r>
              <a:rPr lang="zh-CN" altLang="en-US" sz="3200" dirty="0" smtClean="0"/>
              <a:t>其他版本编辑器安装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6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Visual Studio Installer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Visual Studio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https://visualstudio.microsoft.com/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49188"/>
            <a:ext cx="5717659" cy="32161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4189" y="6048663"/>
            <a:ext cx="4281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下滑找到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选择社区版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49188"/>
            <a:ext cx="5717658" cy="32161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32432" y="6050227"/>
            <a:ext cx="2913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版本说明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创建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项目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3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设置编辑器语言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05" y="2278926"/>
            <a:ext cx="5714670" cy="32161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29395" y="5680280"/>
            <a:ext cx="7733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Edit-Preferences-Language-Editor Language-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简体中文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1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指定外部脚本编辑器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05" y="2279764"/>
            <a:ext cx="5714670" cy="32145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76995" y="5680280"/>
            <a:ext cx="8038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Edit-Preferences-External Tools-External Scripts Editor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0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（六）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编辑器安装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278925"/>
            <a:ext cx="5717658" cy="32161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9459" y="5579964"/>
            <a:ext cx="23305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在弹窗中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85" y="2278925"/>
            <a:ext cx="4977913" cy="32161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61240" y="5579964"/>
            <a:ext cx="2256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双击运行启动安装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Visual Studio Installer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3209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278925"/>
            <a:ext cx="5717658" cy="32161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0637" y="5579964"/>
            <a:ext cx="1268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点击继续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5" y="2279161"/>
            <a:ext cx="5717236" cy="321594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Visual Studio Installer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938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6" cy="32161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1256" y="5562547"/>
            <a:ext cx="3526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添加使用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游戏开发模块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5" y="2279161"/>
            <a:ext cx="5717235" cy="321594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Visual Studio</a:t>
            </a:r>
            <a:r>
              <a:rPr lang="zh-CN" altLang="en-US" sz="3200" dirty="0" smtClean="0"/>
              <a:t>工作负荷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7225966" y="5589734"/>
            <a:ext cx="352697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块添加（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IL2CPP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80442" y="6116545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不需要不添加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5732" y="6116545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必须添加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04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6" cy="3216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9913" y="5562547"/>
            <a:ext cx="1709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选择安装路径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81" y="2279161"/>
            <a:ext cx="5179142" cy="321594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选择安装位置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6607657" y="5562547"/>
            <a:ext cx="4763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若无法更改共享组件、工具和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安装路径需要清理注册表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5733" y="6087572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27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5" cy="3216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9913" y="5562547"/>
            <a:ext cx="170965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等待安装完成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4" y="2278926"/>
            <a:ext cx="5717654" cy="321618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安装</a:t>
            </a:r>
            <a:r>
              <a:rPr lang="en-US" altLang="zh-CN" sz="3200" dirty="0" smtClean="0"/>
              <a:t>Visual Studio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046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5" cy="3216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5095" y="5562547"/>
            <a:ext cx="3039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动启动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4" y="2278926"/>
            <a:ext cx="5717653" cy="321618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登录</a:t>
            </a:r>
            <a:r>
              <a:rPr lang="en-US" altLang="zh-CN" sz="3200" dirty="0" smtClean="0"/>
              <a:t>Microsoft</a:t>
            </a:r>
            <a:r>
              <a:rPr lang="zh-CN" altLang="en-US" sz="3200" dirty="0" smtClean="0"/>
              <a:t>账户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7447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766605"/>
            <a:ext cx="5717653" cy="3216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5094" y="6050227"/>
            <a:ext cx="3039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动启动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66606"/>
            <a:ext cx="5717653" cy="3216179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注</a:t>
            </a:r>
            <a:r>
              <a:rPr lang="zh-CN" altLang="en-US" sz="3200" dirty="0" smtClean="0"/>
              <a:t>册或登录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中国官网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https://unity.cn/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5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530</TotalTime>
  <Words>428</Words>
  <Application>Microsoft Office PowerPoint</Application>
  <PresentationFormat>宽屏</PresentationFormat>
  <Paragraphs>52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方正粗黑宋简体</vt:lpstr>
      <vt:lpstr>Trebuchet MS</vt:lpstr>
      <vt:lpstr>微软雅黑</vt:lpstr>
      <vt:lpstr>Arial</vt:lpstr>
      <vt:lpstr>宋体</vt:lpstr>
      <vt:lpstr>等线</vt:lpstr>
      <vt:lpstr>柏林</vt:lpstr>
      <vt:lpstr>PowerPoint 演示文稿</vt:lpstr>
      <vt:lpstr>下载并安装Visual Studio Installer</vt:lpstr>
      <vt:lpstr>下载并安装Visual Studio Installer</vt:lpstr>
      <vt:lpstr>下载并安装Visual Studio Installer</vt:lpstr>
      <vt:lpstr>添加Visual Studio工作负荷</vt:lpstr>
      <vt:lpstr>选择安装位置</vt:lpstr>
      <vt:lpstr>安装Visual Studio</vt:lpstr>
      <vt:lpstr>登录Microsoft账户</vt:lpstr>
      <vt:lpstr>注册或登录Unity中国官网</vt:lpstr>
      <vt:lpstr>下载并安装Unity Hub</vt:lpstr>
      <vt:lpstr>下载并安装Unity Hub</vt:lpstr>
      <vt:lpstr>登录UnityID</vt:lpstr>
      <vt:lpstr>设置Unity项目工程文件路径</vt:lpstr>
      <vt:lpstr>设置Unity编辑器及文件下载路径</vt:lpstr>
      <vt:lpstr>添加许可证密钥</vt:lpstr>
      <vt:lpstr>安装Unity编辑器</vt:lpstr>
      <vt:lpstr>添加Unity编辑器模块</vt:lpstr>
      <vt:lpstr>添加Unity编辑器模块</vt:lpstr>
      <vt:lpstr>Unity其他版本编辑器安装</vt:lpstr>
      <vt:lpstr>创建Unity项目</vt:lpstr>
      <vt:lpstr>设置编辑器语言</vt:lpstr>
      <vt:lpstr>指定外部脚本编辑器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184</cp:revision>
  <dcterms:created xsi:type="dcterms:W3CDTF">2023-06-05T01:27:15Z</dcterms:created>
  <dcterms:modified xsi:type="dcterms:W3CDTF">2025-01-06T04:05:49Z</dcterms:modified>
</cp:coreProperties>
</file>